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Canva Sans Bold" charset="1" panose="020B08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23.pn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2.png" Type="http://schemas.openxmlformats.org/officeDocument/2006/relationships/image"/><Relationship Id="rId8" Target="../media/image8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236697">
            <a:off x="14496728" y="5649492"/>
            <a:ext cx="2299580" cy="3048547"/>
            <a:chOff x="0" y="0"/>
            <a:chExt cx="4789932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70371" y="-321907"/>
              <a:ext cx="4930673" cy="6893738"/>
            </a:xfrm>
            <a:custGeom>
              <a:avLst/>
              <a:gdLst/>
              <a:ahLst/>
              <a:cxnLst/>
              <a:rect r="r" b="b" t="t" l="l"/>
              <a:pathLst>
                <a:path h="6893738" w="4930673">
                  <a:moveTo>
                    <a:pt x="2393950" y="6620358"/>
                  </a:moveTo>
                  <a:cubicBezTo>
                    <a:pt x="1465428" y="6893738"/>
                    <a:pt x="722046" y="6023293"/>
                    <a:pt x="385725" y="5247678"/>
                  </a:cubicBezTo>
                  <a:cubicBezTo>
                    <a:pt x="50267" y="4474070"/>
                    <a:pt x="0" y="3586963"/>
                    <a:pt x="152286" y="2763939"/>
                  </a:cubicBezTo>
                  <a:cubicBezTo>
                    <a:pt x="334163" y="1780959"/>
                    <a:pt x="1083107" y="12129"/>
                    <a:pt x="2355901" y="368643"/>
                  </a:cubicBezTo>
                  <a:cubicBezTo>
                    <a:pt x="2587917" y="891781"/>
                    <a:pt x="2700973" y="1418946"/>
                    <a:pt x="2692591" y="1942452"/>
                  </a:cubicBezTo>
                  <a:cubicBezTo>
                    <a:pt x="2684018" y="2476132"/>
                    <a:pt x="2551646" y="2848991"/>
                    <a:pt x="2411476" y="3243720"/>
                  </a:cubicBezTo>
                  <a:cubicBezTo>
                    <a:pt x="2291588" y="3581375"/>
                    <a:pt x="2167611" y="3930523"/>
                    <a:pt x="2109153" y="4403497"/>
                  </a:cubicBezTo>
                  <a:cubicBezTo>
                    <a:pt x="2021891" y="5109324"/>
                    <a:pt x="2117776" y="5852668"/>
                    <a:pt x="2393950" y="6620358"/>
                  </a:cubicBezTo>
                  <a:close/>
                  <a:moveTo>
                    <a:pt x="4778388" y="2763939"/>
                  </a:moveTo>
                  <a:cubicBezTo>
                    <a:pt x="4595876" y="1777556"/>
                    <a:pt x="3842347" y="0"/>
                    <a:pt x="2561527" y="372529"/>
                  </a:cubicBezTo>
                  <a:cubicBezTo>
                    <a:pt x="2781313" y="894436"/>
                    <a:pt x="2888082" y="1421066"/>
                    <a:pt x="2879674" y="1945449"/>
                  </a:cubicBezTo>
                  <a:cubicBezTo>
                    <a:pt x="2870645" y="2509825"/>
                    <a:pt x="2733269" y="2896718"/>
                    <a:pt x="2587816" y="3306356"/>
                  </a:cubicBezTo>
                  <a:cubicBezTo>
                    <a:pt x="2471293" y="3634511"/>
                    <a:pt x="2350808" y="3973843"/>
                    <a:pt x="2294865" y="4426458"/>
                  </a:cubicBezTo>
                  <a:cubicBezTo>
                    <a:pt x="2208238" y="5127219"/>
                    <a:pt x="2310778" y="5868860"/>
                    <a:pt x="2599538" y="6637388"/>
                  </a:cubicBezTo>
                  <a:cubicBezTo>
                    <a:pt x="3498723" y="6854559"/>
                    <a:pt x="4216235" y="6005728"/>
                    <a:pt x="4544937" y="5247678"/>
                  </a:cubicBezTo>
                  <a:cubicBezTo>
                    <a:pt x="4880407" y="4474070"/>
                    <a:pt x="4930674" y="3586963"/>
                    <a:pt x="4778388" y="2763939"/>
                  </a:cubicBezTo>
                  <a:close/>
                </a:path>
              </a:pathLst>
            </a:custGeom>
            <a:blipFill>
              <a:blip r:embed="rId2"/>
              <a:stretch>
                <a:fillRect l="-49303" t="0" r="-4930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044630" y="1227501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040127" y="5143500"/>
            <a:ext cx="6137655" cy="6284807"/>
            <a:chOff x="0" y="0"/>
            <a:chExt cx="6201321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4686" y="-28270"/>
              <a:ext cx="6207341" cy="6394450"/>
            </a:xfrm>
            <a:custGeom>
              <a:avLst/>
              <a:gdLst/>
              <a:ahLst/>
              <a:cxnLst/>
              <a:rect r="r" b="b" t="t" l="l"/>
              <a:pathLst>
                <a:path h="6394450" w="6207341">
                  <a:moveTo>
                    <a:pt x="1490091" y="5591848"/>
                  </a:moveTo>
                  <a:cubicBezTo>
                    <a:pt x="1181532" y="5419420"/>
                    <a:pt x="952728" y="5137518"/>
                    <a:pt x="709536" y="4881016"/>
                  </a:cubicBezTo>
                  <a:cubicBezTo>
                    <a:pt x="547128" y="4709718"/>
                    <a:pt x="374497" y="4546307"/>
                    <a:pt x="237591" y="4354017"/>
                  </a:cubicBezTo>
                  <a:cubicBezTo>
                    <a:pt x="100698" y="4161739"/>
                    <a:pt x="0" y="3934066"/>
                    <a:pt x="4851" y="3698075"/>
                  </a:cubicBezTo>
                  <a:cubicBezTo>
                    <a:pt x="9703" y="3462083"/>
                    <a:pt x="137363" y="3220072"/>
                    <a:pt x="353669" y="3125584"/>
                  </a:cubicBezTo>
                  <a:cubicBezTo>
                    <a:pt x="467537" y="3075851"/>
                    <a:pt x="595477" y="3069310"/>
                    <a:pt x="719620" y="3074517"/>
                  </a:cubicBezTo>
                  <a:cubicBezTo>
                    <a:pt x="936955" y="3083636"/>
                    <a:pt x="1182827" y="3090481"/>
                    <a:pt x="1387056" y="3165386"/>
                  </a:cubicBezTo>
                  <a:cubicBezTo>
                    <a:pt x="1329575" y="2850159"/>
                    <a:pt x="1013193" y="2628316"/>
                    <a:pt x="962977" y="2311857"/>
                  </a:cubicBezTo>
                  <a:cubicBezTo>
                    <a:pt x="945210" y="2199894"/>
                    <a:pt x="962939" y="2085518"/>
                    <a:pt x="984885" y="1974291"/>
                  </a:cubicBezTo>
                  <a:cubicBezTo>
                    <a:pt x="1031506" y="1738020"/>
                    <a:pt x="1118921" y="1478191"/>
                    <a:pt x="1335710" y="1373302"/>
                  </a:cubicBezTo>
                  <a:cubicBezTo>
                    <a:pt x="1447317" y="1319301"/>
                    <a:pt x="1576057" y="1316279"/>
                    <a:pt x="1700009" y="1318730"/>
                  </a:cubicBezTo>
                  <a:cubicBezTo>
                    <a:pt x="1905762" y="1322781"/>
                    <a:pt x="2180425" y="1396390"/>
                    <a:pt x="2384272" y="1424724"/>
                  </a:cubicBezTo>
                  <a:cubicBezTo>
                    <a:pt x="2458542" y="1092085"/>
                    <a:pt x="2433510" y="727138"/>
                    <a:pt x="2606357" y="433375"/>
                  </a:cubicBezTo>
                  <a:cubicBezTo>
                    <a:pt x="2728734" y="225412"/>
                    <a:pt x="2946857" y="76479"/>
                    <a:pt x="3185109" y="38240"/>
                  </a:cubicBezTo>
                  <a:cubicBezTo>
                    <a:pt x="3423361" y="0"/>
                    <a:pt x="3677145" y="73190"/>
                    <a:pt x="3858438" y="232423"/>
                  </a:cubicBezTo>
                  <a:cubicBezTo>
                    <a:pt x="4053116" y="403403"/>
                    <a:pt x="4155529" y="654456"/>
                    <a:pt x="4237787" y="900150"/>
                  </a:cubicBezTo>
                  <a:cubicBezTo>
                    <a:pt x="4485818" y="766940"/>
                    <a:pt x="4916970" y="811225"/>
                    <a:pt x="5188483" y="885660"/>
                  </a:cubicBezTo>
                  <a:cubicBezTo>
                    <a:pt x="5459996" y="960094"/>
                    <a:pt x="5700458" y="1142047"/>
                    <a:pt x="5845886" y="1383119"/>
                  </a:cubicBezTo>
                  <a:cubicBezTo>
                    <a:pt x="5896292" y="1466685"/>
                    <a:pt x="5936450" y="1561287"/>
                    <a:pt x="5930354" y="1658683"/>
                  </a:cubicBezTo>
                  <a:cubicBezTo>
                    <a:pt x="5926963" y="1712760"/>
                    <a:pt x="5909475" y="1764868"/>
                    <a:pt x="5891136" y="1815859"/>
                  </a:cubicBezTo>
                  <a:cubicBezTo>
                    <a:pt x="5853570" y="1920303"/>
                    <a:pt x="5811329" y="2024050"/>
                    <a:pt x="5749861" y="2116468"/>
                  </a:cubicBezTo>
                  <a:cubicBezTo>
                    <a:pt x="5593842" y="2351024"/>
                    <a:pt x="5330787" y="2489721"/>
                    <a:pt x="5070665" y="2597874"/>
                  </a:cubicBezTo>
                  <a:cubicBezTo>
                    <a:pt x="4810544" y="2706027"/>
                    <a:pt x="4536910" y="2796324"/>
                    <a:pt x="4315587" y="2970606"/>
                  </a:cubicBezTo>
                  <a:cubicBezTo>
                    <a:pt x="4673015" y="2994330"/>
                    <a:pt x="5129390" y="3056864"/>
                    <a:pt x="5444388" y="3227438"/>
                  </a:cubicBezTo>
                  <a:cubicBezTo>
                    <a:pt x="5759386" y="3398012"/>
                    <a:pt x="6027394" y="3672116"/>
                    <a:pt x="6142749" y="4011257"/>
                  </a:cubicBezTo>
                  <a:cubicBezTo>
                    <a:pt x="6185878" y="4138054"/>
                    <a:pt x="6207341" y="4272191"/>
                    <a:pt x="6205931" y="4406112"/>
                  </a:cubicBezTo>
                  <a:cubicBezTo>
                    <a:pt x="6205118" y="4483519"/>
                    <a:pt x="6194260" y="4566653"/>
                    <a:pt x="6142215" y="4623968"/>
                  </a:cubicBezTo>
                  <a:cubicBezTo>
                    <a:pt x="6097613" y="4673092"/>
                    <a:pt x="6030798" y="4694377"/>
                    <a:pt x="5966955" y="4712462"/>
                  </a:cubicBezTo>
                  <a:cubicBezTo>
                    <a:pt x="5576837" y="4822952"/>
                    <a:pt x="5174170" y="4889093"/>
                    <a:pt x="4769205" y="4909197"/>
                  </a:cubicBezTo>
                  <a:cubicBezTo>
                    <a:pt x="4991468" y="4964557"/>
                    <a:pt x="5195557" y="5084533"/>
                    <a:pt x="5300421" y="5288191"/>
                  </a:cubicBezTo>
                  <a:cubicBezTo>
                    <a:pt x="5349875" y="5384254"/>
                    <a:pt x="5358816" y="5495747"/>
                    <a:pt x="5359425" y="5603786"/>
                  </a:cubicBezTo>
                  <a:cubicBezTo>
                    <a:pt x="5359971" y="5699861"/>
                    <a:pt x="5354053" y="5798667"/>
                    <a:pt x="5314124" y="5886056"/>
                  </a:cubicBezTo>
                  <a:cubicBezTo>
                    <a:pt x="5249151" y="6028258"/>
                    <a:pt x="5105057" y="6117336"/>
                    <a:pt x="4960315" y="6176442"/>
                  </a:cubicBezTo>
                  <a:cubicBezTo>
                    <a:pt x="4699457" y="6282956"/>
                    <a:pt x="4415866" y="6318720"/>
                    <a:pt x="4135552" y="6347358"/>
                  </a:cubicBezTo>
                  <a:cubicBezTo>
                    <a:pt x="3879850" y="6373482"/>
                    <a:pt x="3621227" y="6394450"/>
                    <a:pt x="3366376" y="6360998"/>
                  </a:cubicBezTo>
                  <a:cubicBezTo>
                    <a:pt x="3142729" y="6331636"/>
                    <a:pt x="2926880" y="6260998"/>
                    <a:pt x="2712555" y="6190716"/>
                  </a:cubicBezTo>
                  <a:cubicBezTo>
                    <a:pt x="2322233" y="6062713"/>
                    <a:pt x="1848688" y="5792254"/>
                    <a:pt x="1490091" y="5591848"/>
                  </a:cubicBezTo>
                  <a:close/>
                </a:path>
              </a:pathLst>
            </a:custGeom>
            <a:blipFill>
              <a:blip r:embed="rId4"/>
              <a:stretch>
                <a:fillRect l="-26846" t="0" r="-2684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66861" y="2345447"/>
            <a:ext cx="1755427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Sistema de produccion de café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6520" y="5247051"/>
            <a:ext cx="51549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Milton Quintero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5431" y="6388277"/>
            <a:ext cx="32971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Jose Arias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27361" y="0"/>
            <a:ext cx="7464779" cy="11536040"/>
          </a:xfrm>
          <a:custGeom>
            <a:avLst/>
            <a:gdLst/>
            <a:ahLst/>
            <a:cxnLst/>
            <a:rect r="r" b="b" t="t" l="l"/>
            <a:pathLst>
              <a:path h="11536040" w="7464779">
                <a:moveTo>
                  <a:pt x="0" y="0"/>
                </a:moveTo>
                <a:lnTo>
                  <a:pt x="7464779" y="0"/>
                </a:lnTo>
                <a:lnTo>
                  <a:pt x="7464779" y="11536040"/>
                </a:lnTo>
                <a:lnTo>
                  <a:pt x="0" y="11536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32480"/>
            <a:ext cx="723248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Proceso de secado de café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6157790"/>
            <a:ext cx="2561053" cy="4388097"/>
          </a:xfrm>
          <a:custGeom>
            <a:avLst/>
            <a:gdLst/>
            <a:ahLst/>
            <a:cxnLst/>
            <a:rect r="r" b="b" t="t" l="l"/>
            <a:pathLst>
              <a:path h="4388097" w="2561053">
                <a:moveTo>
                  <a:pt x="0" y="0"/>
                </a:moveTo>
                <a:lnTo>
                  <a:pt x="2561053" y="0"/>
                </a:lnTo>
                <a:lnTo>
                  <a:pt x="2561053" y="4388097"/>
                </a:lnTo>
                <a:lnTo>
                  <a:pt x="0" y="4388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17515" y="1511935"/>
            <a:ext cx="14457493" cy="18709697"/>
          </a:xfrm>
          <a:custGeom>
            <a:avLst/>
            <a:gdLst/>
            <a:ahLst/>
            <a:cxnLst/>
            <a:rect r="r" b="b" t="t" l="l"/>
            <a:pathLst>
              <a:path h="18709697" w="14457493">
                <a:moveTo>
                  <a:pt x="0" y="0"/>
                </a:moveTo>
                <a:lnTo>
                  <a:pt x="14457493" y="0"/>
                </a:lnTo>
                <a:lnTo>
                  <a:pt x="14457493" y="18709697"/>
                </a:lnTo>
                <a:lnTo>
                  <a:pt x="0" y="1870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733811"/>
            <a:ext cx="3791565" cy="4553189"/>
          </a:xfrm>
          <a:custGeom>
            <a:avLst/>
            <a:gdLst/>
            <a:ahLst/>
            <a:cxnLst/>
            <a:rect r="r" b="b" t="t" l="l"/>
            <a:pathLst>
              <a:path h="4553189" w="3791565">
                <a:moveTo>
                  <a:pt x="0" y="0"/>
                </a:moveTo>
                <a:lnTo>
                  <a:pt x="3791565" y="0"/>
                </a:lnTo>
                <a:lnTo>
                  <a:pt x="3791565" y="4553189"/>
                </a:lnTo>
                <a:lnTo>
                  <a:pt x="0" y="4553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96892" y="-304586"/>
            <a:ext cx="11573068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Diagrama de dominio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9144" y="4256405"/>
            <a:ext cx="54329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8E8E8"/>
                </a:solidFill>
                <a:latin typeface="Canva Sans Bold"/>
              </a:rPr>
              <a:t>Sistema de Finca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59484" y="0"/>
            <a:ext cx="12309654" cy="12856308"/>
          </a:xfrm>
          <a:custGeom>
            <a:avLst/>
            <a:gdLst/>
            <a:ahLst/>
            <a:cxnLst/>
            <a:rect r="r" b="b" t="t" l="l"/>
            <a:pathLst>
              <a:path h="12856308" w="12309654">
                <a:moveTo>
                  <a:pt x="0" y="0"/>
                </a:moveTo>
                <a:lnTo>
                  <a:pt x="12309654" y="0"/>
                </a:lnTo>
                <a:lnTo>
                  <a:pt x="12309654" y="12856308"/>
                </a:lnTo>
                <a:lnTo>
                  <a:pt x="0" y="1285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54" r="0" b="-119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928" y="5369015"/>
            <a:ext cx="2139696" cy="4114800"/>
          </a:xfrm>
          <a:custGeom>
            <a:avLst/>
            <a:gdLst/>
            <a:ahLst/>
            <a:cxnLst/>
            <a:rect r="r" b="b" t="t" l="l"/>
            <a:pathLst>
              <a:path h="4114800" w="2139696">
                <a:moveTo>
                  <a:pt x="0" y="0"/>
                </a:moveTo>
                <a:lnTo>
                  <a:pt x="2139696" y="0"/>
                </a:lnTo>
                <a:lnTo>
                  <a:pt x="21396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021411"/>
            <a:ext cx="745948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8E8E8"/>
                </a:solidFill>
                <a:latin typeface="Canva Sans Bold"/>
              </a:rPr>
              <a:t>Sistema de Compra de café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8300" y="-1183304"/>
            <a:ext cx="14881939" cy="19258980"/>
          </a:xfrm>
          <a:custGeom>
            <a:avLst/>
            <a:gdLst/>
            <a:ahLst/>
            <a:cxnLst/>
            <a:rect r="r" b="b" t="t" l="l"/>
            <a:pathLst>
              <a:path h="19258980" w="14881939">
                <a:moveTo>
                  <a:pt x="0" y="0"/>
                </a:moveTo>
                <a:lnTo>
                  <a:pt x="14881939" y="0"/>
                </a:lnTo>
                <a:lnTo>
                  <a:pt x="14881939" y="19258979"/>
                </a:lnTo>
                <a:lnTo>
                  <a:pt x="0" y="19258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203" y="6427034"/>
            <a:ext cx="2367419" cy="4114800"/>
          </a:xfrm>
          <a:custGeom>
            <a:avLst/>
            <a:gdLst/>
            <a:ahLst/>
            <a:cxnLst/>
            <a:rect r="r" b="b" t="t" l="l"/>
            <a:pathLst>
              <a:path h="4114800" w="2367419">
                <a:moveTo>
                  <a:pt x="0" y="0"/>
                </a:moveTo>
                <a:lnTo>
                  <a:pt x="2367420" y="0"/>
                </a:lnTo>
                <a:lnTo>
                  <a:pt x="2367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332480"/>
            <a:ext cx="82583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8E8E8"/>
                </a:solidFill>
                <a:latin typeface="Canva Sans Bold"/>
              </a:rPr>
              <a:t>Sistema de negociación con trilladora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361" y="-2901685"/>
            <a:ext cx="11818710" cy="16316792"/>
          </a:xfrm>
          <a:custGeom>
            <a:avLst/>
            <a:gdLst/>
            <a:ahLst/>
            <a:cxnLst/>
            <a:rect r="r" b="b" t="t" l="l"/>
            <a:pathLst>
              <a:path h="16316792" w="11818710">
                <a:moveTo>
                  <a:pt x="0" y="0"/>
                </a:moveTo>
                <a:lnTo>
                  <a:pt x="11818711" y="0"/>
                </a:lnTo>
                <a:lnTo>
                  <a:pt x="11818711" y="16316792"/>
                </a:lnTo>
                <a:lnTo>
                  <a:pt x="0" y="1631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256711"/>
            <a:ext cx="4499822" cy="5030289"/>
          </a:xfrm>
          <a:custGeom>
            <a:avLst/>
            <a:gdLst/>
            <a:ahLst/>
            <a:cxnLst/>
            <a:rect r="r" b="b" t="t" l="l"/>
            <a:pathLst>
              <a:path h="5030289" w="4499822">
                <a:moveTo>
                  <a:pt x="0" y="0"/>
                </a:moveTo>
                <a:lnTo>
                  <a:pt x="4499822" y="0"/>
                </a:lnTo>
                <a:lnTo>
                  <a:pt x="4499822" y="5030289"/>
                </a:lnTo>
                <a:lnTo>
                  <a:pt x="0" y="5030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619696">
            <a:off x="10807792" y="3949046"/>
            <a:ext cx="1127539" cy="1903346"/>
          </a:xfrm>
          <a:custGeom>
            <a:avLst/>
            <a:gdLst/>
            <a:ahLst/>
            <a:cxnLst/>
            <a:rect r="r" b="b" t="t" l="l"/>
            <a:pathLst>
              <a:path h="1903346" w="1127539">
                <a:moveTo>
                  <a:pt x="0" y="0"/>
                </a:moveTo>
                <a:lnTo>
                  <a:pt x="1127539" y="0"/>
                </a:lnTo>
                <a:lnTo>
                  <a:pt x="1127539" y="1903346"/>
                </a:lnTo>
                <a:lnTo>
                  <a:pt x="0" y="1903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71598"/>
            <a:ext cx="739687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D3D3D"/>
                </a:solidFill>
                <a:latin typeface="Canva Sans Bold"/>
              </a:rPr>
              <a:t>Diagrama de objeto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190365"/>
            <a:ext cx="739687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D3D3D"/>
                </a:solidFill>
                <a:latin typeface="Canva Sans Bold"/>
              </a:rPr>
              <a:t>Sistema de finca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1030" y="148105"/>
            <a:ext cx="10746970" cy="10922861"/>
          </a:xfrm>
          <a:custGeom>
            <a:avLst/>
            <a:gdLst/>
            <a:ahLst/>
            <a:cxnLst/>
            <a:rect r="r" b="b" t="t" l="l"/>
            <a:pathLst>
              <a:path h="10922861" w="10746970">
                <a:moveTo>
                  <a:pt x="0" y="0"/>
                </a:moveTo>
                <a:lnTo>
                  <a:pt x="10746970" y="0"/>
                </a:lnTo>
                <a:lnTo>
                  <a:pt x="10746970" y="10922860"/>
                </a:lnTo>
                <a:lnTo>
                  <a:pt x="0" y="1092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5" r="-536" b="-36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1341" y="5143500"/>
            <a:ext cx="4907858" cy="4854317"/>
          </a:xfrm>
          <a:custGeom>
            <a:avLst/>
            <a:gdLst/>
            <a:ahLst/>
            <a:cxnLst/>
            <a:rect r="r" b="b" t="t" l="l"/>
            <a:pathLst>
              <a:path h="4854317" w="4907858">
                <a:moveTo>
                  <a:pt x="0" y="0"/>
                </a:moveTo>
                <a:lnTo>
                  <a:pt x="4907858" y="0"/>
                </a:lnTo>
                <a:lnTo>
                  <a:pt x="4907858" y="4854317"/>
                </a:lnTo>
                <a:lnTo>
                  <a:pt x="0" y="48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618" y="2687881"/>
            <a:ext cx="666530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Sistema de compra de café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9687" y="0"/>
            <a:ext cx="11318313" cy="17967368"/>
          </a:xfrm>
          <a:custGeom>
            <a:avLst/>
            <a:gdLst/>
            <a:ahLst/>
            <a:cxnLst/>
            <a:rect r="r" b="b" t="t" l="l"/>
            <a:pathLst>
              <a:path h="17967368" w="11318313">
                <a:moveTo>
                  <a:pt x="0" y="0"/>
                </a:moveTo>
                <a:lnTo>
                  <a:pt x="11318313" y="0"/>
                </a:lnTo>
                <a:lnTo>
                  <a:pt x="11318313" y="17967368"/>
                </a:lnTo>
                <a:lnTo>
                  <a:pt x="0" y="17967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12" r="0" b="-271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408555"/>
            <a:ext cx="6969687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Sistema de negociacion trilladora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7571" y="5629211"/>
            <a:ext cx="3963355" cy="4657789"/>
          </a:xfrm>
          <a:custGeom>
            <a:avLst/>
            <a:gdLst/>
            <a:ahLst/>
            <a:cxnLst/>
            <a:rect r="r" b="b" t="t" l="l"/>
            <a:pathLst>
              <a:path h="4657789" w="3963355">
                <a:moveTo>
                  <a:pt x="0" y="0"/>
                </a:moveTo>
                <a:lnTo>
                  <a:pt x="3963356" y="0"/>
                </a:lnTo>
                <a:lnTo>
                  <a:pt x="3963356" y="4657789"/>
                </a:lnTo>
                <a:lnTo>
                  <a:pt x="0" y="46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25206" y="-199704"/>
            <a:ext cx="11844080" cy="8839991"/>
          </a:xfrm>
          <a:custGeom>
            <a:avLst/>
            <a:gdLst/>
            <a:ahLst/>
            <a:cxnLst/>
            <a:rect r="r" b="b" t="t" l="l"/>
            <a:pathLst>
              <a:path h="8839991" w="11844080">
                <a:moveTo>
                  <a:pt x="0" y="0"/>
                </a:moveTo>
                <a:lnTo>
                  <a:pt x="11844080" y="0"/>
                </a:lnTo>
                <a:lnTo>
                  <a:pt x="11844080" y="8839991"/>
                </a:lnTo>
                <a:lnTo>
                  <a:pt x="0" y="8839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57250"/>
            <a:ext cx="7943693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Diagrama de diseño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7571" y="5151588"/>
            <a:ext cx="53085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Sistema de finca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98296" y="0"/>
            <a:ext cx="12676271" cy="9305328"/>
          </a:xfrm>
          <a:custGeom>
            <a:avLst/>
            <a:gdLst/>
            <a:ahLst/>
            <a:cxnLst/>
            <a:rect r="r" b="b" t="t" l="l"/>
            <a:pathLst>
              <a:path h="9305328" w="12676271">
                <a:moveTo>
                  <a:pt x="0" y="0"/>
                </a:moveTo>
                <a:lnTo>
                  <a:pt x="12676272" y="0"/>
                </a:lnTo>
                <a:lnTo>
                  <a:pt x="12676272" y="9305328"/>
                </a:lnTo>
                <a:lnTo>
                  <a:pt x="0" y="9305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4103"/>
            <a:ext cx="599829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Sistema de compra de café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19844" y="6001385"/>
            <a:ext cx="3288367" cy="3275945"/>
            <a:chOff x="0" y="0"/>
            <a:chExt cx="3698240" cy="36842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70" y="-5080"/>
              <a:ext cx="3766820" cy="3716020"/>
            </a:xfrm>
            <a:custGeom>
              <a:avLst/>
              <a:gdLst/>
              <a:ahLst/>
              <a:cxnLst/>
              <a:rect r="r" b="b" t="t" l="l"/>
              <a:pathLst>
                <a:path h="3716020" w="3766820">
                  <a:moveTo>
                    <a:pt x="2413000" y="3234690"/>
                  </a:moveTo>
                  <a:cubicBezTo>
                    <a:pt x="2348230" y="3525520"/>
                    <a:pt x="2077720" y="3716020"/>
                    <a:pt x="1767840" y="3686810"/>
                  </a:cubicBezTo>
                  <a:cubicBezTo>
                    <a:pt x="1490980" y="3661410"/>
                    <a:pt x="1259840" y="3416300"/>
                    <a:pt x="1250950" y="3133090"/>
                  </a:cubicBezTo>
                  <a:cubicBezTo>
                    <a:pt x="1247140" y="2978150"/>
                    <a:pt x="1212850" y="2834640"/>
                    <a:pt x="1117600" y="2710180"/>
                  </a:cubicBezTo>
                  <a:cubicBezTo>
                    <a:pt x="988060" y="2540000"/>
                    <a:pt x="814070" y="2453640"/>
                    <a:pt x="599440" y="2448560"/>
                  </a:cubicBezTo>
                  <a:cubicBezTo>
                    <a:pt x="312420" y="2440940"/>
                    <a:pt x="92710" y="2269490"/>
                    <a:pt x="21590" y="1993900"/>
                  </a:cubicBezTo>
                  <a:cubicBezTo>
                    <a:pt x="10160" y="1949450"/>
                    <a:pt x="7620" y="1902460"/>
                    <a:pt x="1270" y="1856740"/>
                  </a:cubicBezTo>
                  <a:cubicBezTo>
                    <a:pt x="5080" y="1536700"/>
                    <a:pt x="261620" y="1272540"/>
                    <a:pt x="576580" y="1267460"/>
                  </a:cubicBezTo>
                  <a:cubicBezTo>
                    <a:pt x="891540" y="1262380"/>
                    <a:pt x="1176020" y="1515110"/>
                    <a:pt x="1186180" y="1844040"/>
                  </a:cubicBezTo>
                  <a:cubicBezTo>
                    <a:pt x="1196340" y="2172970"/>
                    <a:pt x="1353820" y="2381250"/>
                    <a:pt x="1635760" y="2476500"/>
                  </a:cubicBezTo>
                  <a:cubicBezTo>
                    <a:pt x="1704340" y="2499360"/>
                    <a:pt x="1780540" y="2505710"/>
                    <a:pt x="1852930" y="2509520"/>
                  </a:cubicBezTo>
                  <a:cubicBezTo>
                    <a:pt x="2231390" y="2527300"/>
                    <a:pt x="2494280" y="2866390"/>
                    <a:pt x="2413000" y="3234690"/>
                  </a:cubicBezTo>
                  <a:close/>
                  <a:moveTo>
                    <a:pt x="1870710" y="1186180"/>
                  </a:moveTo>
                  <a:cubicBezTo>
                    <a:pt x="2085340" y="1191260"/>
                    <a:pt x="2259330" y="1277620"/>
                    <a:pt x="2390140" y="1447800"/>
                  </a:cubicBezTo>
                  <a:cubicBezTo>
                    <a:pt x="2484120" y="1572260"/>
                    <a:pt x="2518410" y="1715770"/>
                    <a:pt x="2523490" y="1870710"/>
                  </a:cubicBezTo>
                  <a:cubicBezTo>
                    <a:pt x="2532380" y="2153920"/>
                    <a:pt x="2763520" y="2399030"/>
                    <a:pt x="3039110" y="2424430"/>
                  </a:cubicBezTo>
                  <a:cubicBezTo>
                    <a:pt x="3348990" y="2453640"/>
                    <a:pt x="3619500" y="2263140"/>
                    <a:pt x="3684270" y="1972310"/>
                  </a:cubicBezTo>
                  <a:cubicBezTo>
                    <a:pt x="3766820" y="1604010"/>
                    <a:pt x="3502660" y="1264920"/>
                    <a:pt x="3125470" y="1247140"/>
                  </a:cubicBezTo>
                  <a:cubicBezTo>
                    <a:pt x="3051810" y="1243330"/>
                    <a:pt x="2975610" y="1236980"/>
                    <a:pt x="2907030" y="1214120"/>
                  </a:cubicBezTo>
                  <a:cubicBezTo>
                    <a:pt x="2625090" y="1118870"/>
                    <a:pt x="2468880" y="910590"/>
                    <a:pt x="2458720" y="581660"/>
                  </a:cubicBezTo>
                  <a:cubicBezTo>
                    <a:pt x="2448560" y="252730"/>
                    <a:pt x="2181860" y="0"/>
                    <a:pt x="1847850" y="5080"/>
                  </a:cubicBezTo>
                  <a:cubicBezTo>
                    <a:pt x="1534160" y="10160"/>
                    <a:pt x="1277620" y="275590"/>
                    <a:pt x="1272540" y="594360"/>
                  </a:cubicBezTo>
                  <a:cubicBezTo>
                    <a:pt x="1280160" y="640080"/>
                    <a:pt x="1281430" y="687070"/>
                    <a:pt x="1292860" y="731520"/>
                  </a:cubicBezTo>
                  <a:cubicBezTo>
                    <a:pt x="1363980" y="1007110"/>
                    <a:pt x="1583690" y="1178560"/>
                    <a:pt x="1870710" y="1186180"/>
                  </a:cubicBezTo>
                  <a:close/>
                  <a:moveTo>
                    <a:pt x="3125470" y="2509520"/>
                  </a:moveTo>
                  <a:cubicBezTo>
                    <a:pt x="3051810" y="2505710"/>
                    <a:pt x="2975610" y="2499360"/>
                    <a:pt x="2907030" y="2476500"/>
                  </a:cubicBezTo>
                  <a:cubicBezTo>
                    <a:pt x="2625090" y="2381250"/>
                    <a:pt x="2468880" y="2172970"/>
                    <a:pt x="2458720" y="1844040"/>
                  </a:cubicBezTo>
                  <a:cubicBezTo>
                    <a:pt x="2452370" y="1634490"/>
                    <a:pt x="2341880" y="1455420"/>
                    <a:pt x="2175510" y="1355090"/>
                  </a:cubicBezTo>
                  <a:cubicBezTo>
                    <a:pt x="2085340" y="1292860"/>
                    <a:pt x="1974850" y="1253490"/>
                    <a:pt x="1852930" y="1247140"/>
                  </a:cubicBezTo>
                  <a:cubicBezTo>
                    <a:pt x="1780540" y="1243330"/>
                    <a:pt x="1704340" y="1236980"/>
                    <a:pt x="1635760" y="1214120"/>
                  </a:cubicBezTo>
                  <a:cubicBezTo>
                    <a:pt x="1353820" y="1118870"/>
                    <a:pt x="1196340" y="910590"/>
                    <a:pt x="1186180" y="581660"/>
                  </a:cubicBezTo>
                  <a:cubicBezTo>
                    <a:pt x="1176020" y="252730"/>
                    <a:pt x="891540" y="0"/>
                    <a:pt x="576580" y="5080"/>
                  </a:cubicBezTo>
                  <a:cubicBezTo>
                    <a:pt x="261620" y="10160"/>
                    <a:pt x="5080" y="275590"/>
                    <a:pt x="1270" y="594360"/>
                  </a:cubicBezTo>
                  <a:cubicBezTo>
                    <a:pt x="7620" y="640080"/>
                    <a:pt x="10160" y="687070"/>
                    <a:pt x="21590" y="731520"/>
                  </a:cubicBezTo>
                  <a:cubicBezTo>
                    <a:pt x="92710" y="1007110"/>
                    <a:pt x="312420" y="1178560"/>
                    <a:pt x="599440" y="1186180"/>
                  </a:cubicBezTo>
                  <a:cubicBezTo>
                    <a:pt x="814070" y="1191260"/>
                    <a:pt x="988060" y="1277620"/>
                    <a:pt x="1117600" y="1447800"/>
                  </a:cubicBezTo>
                  <a:cubicBezTo>
                    <a:pt x="1212850" y="1572260"/>
                    <a:pt x="1247140" y="1715770"/>
                    <a:pt x="1250950" y="1870710"/>
                  </a:cubicBezTo>
                  <a:cubicBezTo>
                    <a:pt x="1257300" y="2068830"/>
                    <a:pt x="1372870" y="2249170"/>
                    <a:pt x="1536700" y="2346960"/>
                  </a:cubicBezTo>
                  <a:cubicBezTo>
                    <a:pt x="1630680" y="2409190"/>
                    <a:pt x="1743710" y="2444750"/>
                    <a:pt x="1870710" y="2448560"/>
                  </a:cubicBezTo>
                  <a:cubicBezTo>
                    <a:pt x="2085340" y="2453640"/>
                    <a:pt x="2259330" y="2540000"/>
                    <a:pt x="2390140" y="2710180"/>
                  </a:cubicBezTo>
                  <a:cubicBezTo>
                    <a:pt x="2484120" y="2834640"/>
                    <a:pt x="2518410" y="2978150"/>
                    <a:pt x="2523490" y="3133090"/>
                  </a:cubicBezTo>
                  <a:cubicBezTo>
                    <a:pt x="2532380" y="3416300"/>
                    <a:pt x="2763520" y="3661410"/>
                    <a:pt x="3039110" y="3686810"/>
                  </a:cubicBezTo>
                  <a:cubicBezTo>
                    <a:pt x="3348990" y="3716020"/>
                    <a:pt x="3619500" y="3525520"/>
                    <a:pt x="3684270" y="3234690"/>
                  </a:cubicBezTo>
                  <a:cubicBezTo>
                    <a:pt x="3766820" y="2866390"/>
                    <a:pt x="3502660" y="2527300"/>
                    <a:pt x="3125470" y="2509520"/>
                  </a:cubicBezTo>
                  <a:close/>
                  <a:moveTo>
                    <a:pt x="3100070" y="1186180"/>
                  </a:moveTo>
                  <a:cubicBezTo>
                    <a:pt x="3101340" y="1186180"/>
                    <a:pt x="3101340" y="1186180"/>
                    <a:pt x="3102610" y="1186180"/>
                  </a:cubicBezTo>
                  <a:cubicBezTo>
                    <a:pt x="3429000" y="1182370"/>
                    <a:pt x="3690620" y="913130"/>
                    <a:pt x="3686810" y="586740"/>
                  </a:cubicBezTo>
                  <a:cubicBezTo>
                    <a:pt x="3684270" y="265430"/>
                    <a:pt x="3416300" y="3810"/>
                    <a:pt x="3091180" y="5080"/>
                  </a:cubicBezTo>
                  <a:cubicBezTo>
                    <a:pt x="2768600" y="7620"/>
                    <a:pt x="2503170" y="269240"/>
                    <a:pt x="2504440" y="595630"/>
                  </a:cubicBezTo>
                  <a:cubicBezTo>
                    <a:pt x="2505710" y="922020"/>
                    <a:pt x="2776220" y="1189990"/>
                    <a:pt x="3100070" y="1186180"/>
                  </a:cubicBezTo>
                  <a:close/>
                  <a:moveTo>
                    <a:pt x="588010" y="2509520"/>
                  </a:moveTo>
                  <a:cubicBezTo>
                    <a:pt x="265430" y="2510790"/>
                    <a:pt x="0" y="2771140"/>
                    <a:pt x="1270" y="3098800"/>
                  </a:cubicBezTo>
                  <a:cubicBezTo>
                    <a:pt x="2540" y="3426460"/>
                    <a:pt x="271780" y="3693160"/>
                    <a:pt x="596900" y="3690620"/>
                  </a:cubicBezTo>
                  <a:cubicBezTo>
                    <a:pt x="924560" y="3686810"/>
                    <a:pt x="1187450" y="3418840"/>
                    <a:pt x="1183640" y="3091180"/>
                  </a:cubicBezTo>
                  <a:cubicBezTo>
                    <a:pt x="1181100" y="2768600"/>
                    <a:pt x="913130" y="2506980"/>
                    <a:pt x="588010" y="2509520"/>
                  </a:cubicBezTo>
                  <a:close/>
                </a:path>
              </a:pathLst>
            </a:custGeom>
            <a:blipFill>
              <a:blip r:embed="rId3"/>
              <a:stretch>
                <a:fillRect l="0" t="-13051" r="0" b="-13051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90401" y="0"/>
            <a:ext cx="17394957" cy="26882098"/>
          </a:xfrm>
          <a:custGeom>
            <a:avLst/>
            <a:gdLst/>
            <a:ahLst/>
            <a:cxnLst/>
            <a:rect r="r" b="b" t="t" l="l"/>
            <a:pathLst>
              <a:path h="26882098" w="17394957">
                <a:moveTo>
                  <a:pt x="0" y="0"/>
                </a:moveTo>
                <a:lnTo>
                  <a:pt x="17394957" y="0"/>
                </a:lnTo>
                <a:lnTo>
                  <a:pt x="17394957" y="26882098"/>
                </a:lnTo>
                <a:lnTo>
                  <a:pt x="0" y="26882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402754"/>
            <a:ext cx="5965246" cy="5965246"/>
          </a:xfrm>
          <a:custGeom>
            <a:avLst/>
            <a:gdLst/>
            <a:ahLst/>
            <a:cxnLst/>
            <a:rect r="r" b="b" t="t" l="l"/>
            <a:pathLst>
              <a:path h="5965246" w="5965246">
                <a:moveTo>
                  <a:pt x="0" y="0"/>
                </a:moveTo>
                <a:lnTo>
                  <a:pt x="5965246" y="0"/>
                </a:lnTo>
                <a:lnTo>
                  <a:pt x="5965246" y="5965246"/>
                </a:lnTo>
                <a:lnTo>
                  <a:pt x="0" y="5965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704" y="9209"/>
            <a:ext cx="5448572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Sistema negociación con trilladora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4678" y="0"/>
            <a:ext cx="10543322" cy="11688802"/>
          </a:xfrm>
          <a:custGeom>
            <a:avLst/>
            <a:gdLst/>
            <a:ahLst/>
            <a:cxnLst/>
            <a:rect r="r" b="b" t="t" l="l"/>
            <a:pathLst>
              <a:path h="11688802" w="10543322">
                <a:moveTo>
                  <a:pt x="0" y="0"/>
                </a:moveTo>
                <a:lnTo>
                  <a:pt x="10543322" y="0"/>
                </a:lnTo>
                <a:lnTo>
                  <a:pt x="10543322" y="11688802"/>
                </a:lnTo>
                <a:lnTo>
                  <a:pt x="0" y="11688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4" t="-2112" r="0" b="-476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48747" y="5802676"/>
            <a:ext cx="2367419" cy="4114800"/>
          </a:xfrm>
          <a:custGeom>
            <a:avLst/>
            <a:gdLst/>
            <a:ahLst/>
            <a:cxnLst/>
            <a:rect r="r" b="b" t="t" l="l"/>
            <a:pathLst>
              <a:path h="4114800" w="2367419">
                <a:moveTo>
                  <a:pt x="0" y="0"/>
                </a:moveTo>
                <a:lnTo>
                  <a:pt x="2367419" y="0"/>
                </a:lnTo>
                <a:lnTo>
                  <a:pt x="23674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32965"/>
            <a:ext cx="7384475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Diagrama de Caso de uso normal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5371" y="7127663"/>
            <a:ext cx="54329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8E8E8"/>
                </a:solidFill>
                <a:latin typeface="Canva Sans Bold"/>
              </a:rPr>
              <a:t>Sistema de Finca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7472" y="0"/>
            <a:ext cx="8400528" cy="12982143"/>
          </a:xfrm>
          <a:custGeom>
            <a:avLst/>
            <a:gdLst/>
            <a:ahLst/>
            <a:cxnLst/>
            <a:rect r="r" b="b" t="t" l="l"/>
            <a:pathLst>
              <a:path h="12982143" w="8400528">
                <a:moveTo>
                  <a:pt x="0" y="0"/>
                </a:moveTo>
                <a:lnTo>
                  <a:pt x="8400528" y="0"/>
                </a:lnTo>
                <a:lnTo>
                  <a:pt x="8400528" y="12982143"/>
                </a:lnTo>
                <a:lnTo>
                  <a:pt x="0" y="12982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66599" y="5657785"/>
            <a:ext cx="608920" cy="694916"/>
          </a:xfrm>
          <a:custGeom>
            <a:avLst/>
            <a:gdLst/>
            <a:ahLst/>
            <a:cxnLst/>
            <a:rect r="r" b="b" t="t" l="l"/>
            <a:pathLst>
              <a:path h="694916" w="608920">
                <a:moveTo>
                  <a:pt x="0" y="0"/>
                </a:moveTo>
                <a:lnTo>
                  <a:pt x="608920" y="0"/>
                </a:lnTo>
                <a:lnTo>
                  <a:pt x="608920" y="694916"/>
                </a:lnTo>
                <a:lnTo>
                  <a:pt x="0" y="694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8657" y="5657785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98438" y="876300"/>
            <a:ext cx="6643355" cy="286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61"/>
              </a:lnSpc>
            </a:pPr>
            <a:r>
              <a:rPr lang="en-US" sz="8258">
                <a:solidFill>
                  <a:srgbClr val="FFFFFF"/>
                </a:solidFill>
                <a:latin typeface="Canva Sans Bold"/>
              </a:rPr>
              <a:t>Diagrama de secuencia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90365"/>
            <a:ext cx="823130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Secuencia de recolector de café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37466" y="1953317"/>
            <a:ext cx="12750534" cy="8333683"/>
          </a:xfrm>
          <a:custGeom>
            <a:avLst/>
            <a:gdLst/>
            <a:ahLst/>
            <a:cxnLst/>
            <a:rect r="r" b="b" t="t" l="l"/>
            <a:pathLst>
              <a:path h="8333683" w="12750534">
                <a:moveTo>
                  <a:pt x="0" y="0"/>
                </a:moveTo>
                <a:lnTo>
                  <a:pt x="12750534" y="0"/>
                </a:lnTo>
                <a:lnTo>
                  <a:pt x="12750534" y="8333683"/>
                </a:lnTo>
                <a:lnTo>
                  <a:pt x="0" y="8333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6" t="-272" r="0" b="-2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470" y="5808048"/>
            <a:ext cx="5825936" cy="3951044"/>
          </a:xfrm>
          <a:custGeom>
            <a:avLst/>
            <a:gdLst/>
            <a:ahLst/>
            <a:cxnLst/>
            <a:rect r="r" b="b" t="t" l="l"/>
            <a:pathLst>
              <a:path h="3951044" w="5825936">
                <a:moveTo>
                  <a:pt x="0" y="0"/>
                </a:moveTo>
                <a:lnTo>
                  <a:pt x="5825936" y="0"/>
                </a:lnTo>
                <a:lnTo>
                  <a:pt x="5825936" y="3951044"/>
                </a:lnTo>
                <a:lnTo>
                  <a:pt x="0" y="3951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9112" y="1656767"/>
            <a:ext cx="3955276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Secuencia de campesino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8322" y="0"/>
            <a:ext cx="12699678" cy="8221129"/>
          </a:xfrm>
          <a:custGeom>
            <a:avLst/>
            <a:gdLst/>
            <a:ahLst/>
            <a:cxnLst/>
            <a:rect r="r" b="b" t="t" l="l"/>
            <a:pathLst>
              <a:path h="8221129" w="12699678">
                <a:moveTo>
                  <a:pt x="0" y="0"/>
                </a:moveTo>
                <a:lnTo>
                  <a:pt x="12699678" y="0"/>
                </a:lnTo>
                <a:lnTo>
                  <a:pt x="12699678" y="8221129"/>
                </a:lnTo>
                <a:lnTo>
                  <a:pt x="0" y="822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" r="-954" b="-4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536" y="5656170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3" y="0"/>
                </a:lnTo>
                <a:lnTo>
                  <a:pt x="43107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2470" y="233473"/>
            <a:ext cx="3955276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Segunda parte de secuencia de campesino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0442" y="590159"/>
            <a:ext cx="14997558" cy="9696841"/>
          </a:xfrm>
          <a:custGeom>
            <a:avLst/>
            <a:gdLst/>
            <a:ahLst/>
            <a:cxnLst/>
            <a:rect r="r" b="b" t="t" l="l"/>
            <a:pathLst>
              <a:path h="9696841" w="14997558">
                <a:moveTo>
                  <a:pt x="0" y="0"/>
                </a:moveTo>
                <a:lnTo>
                  <a:pt x="14997558" y="0"/>
                </a:lnTo>
                <a:lnTo>
                  <a:pt x="14997558" y="9696841"/>
                </a:lnTo>
                <a:lnTo>
                  <a:pt x="0" y="9696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5" t="-1716" r="-4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9264" y="4162167"/>
            <a:ext cx="2655916" cy="4114800"/>
          </a:xfrm>
          <a:custGeom>
            <a:avLst/>
            <a:gdLst/>
            <a:ahLst/>
            <a:cxnLst/>
            <a:rect r="r" b="b" t="t" l="l"/>
            <a:pathLst>
              <a:path h="4114800" w="2655916">
                <a:moveTo>
                  <a:pt x="0" y="0"/>
                </a:moveTo>
                <a:lnTo>
                  <a:pt x="2655916" y="0"/>
                </a:lnTo>
                <a:lnTo>
                  <a:pt x="26559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495" y="634488"/>
            <a:ext cx="3113453" cy="254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9"/>
              </a:lnSpc>
            </a:pPr>
            <a:r>
              <a:rPr lang="en-US" sz="4835">
                <a:solidFill>
                  <a:srgbClr val="FFFFFF"/>
                </a:solidFill>
                <a:latin typeface="Canva Sans Bold"/>
              </a:rPr>
              <a:t>Secuencia compra de café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51964" y="0"/>
            <a:ext cx="15236036" cy="8804478"/>
          </a:xfrm>
          <a:custGeom>
            <a:avLst/>
            <a:gdLst/>
            <a:ahLst/>
            <a:cxnLst/>
            <a:rect r="r" b="b" t="t" l="l"/>
            <a:pathLst>
              <a:path h="8804478" w="15236036">
                <a:moveTo>
                  <a:pt x="0" y="0"/>
                </a:moveTo>
                <a:lnTo>
                  <a:pt x="15236036" y="0"/>
                </a:lnTo>
                <a:lnTo>
                  <a:pt x="15236036" y="8804478"/>
                </a:lnTo>
                <a:lnTo>
                  <a:pt x="0" y="880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88" r="0" b="-59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420553"/>
            <a:ext cx="3514169" cy="1866447"/>
          </a:xfrm>
          <a:custGeom>
            <a:avLst/>
            <a:gdLst/>
            <a:ahLst/>
            <a:cxnLst/>
            <a:rect r="r" b="b" t="t" l="l"/>
            <a:pathLst>
              <a:path h="1866447" w="3514169">
                <a:moveTo>
                  <a:pt x="0" y="0"/>
                </a:moveTo>
                <a:lnTo>
                  <a:pt x="3514169" y="0"/>
                </a:lnTo>
                <a:lnTo>
                  <a:pt x="3514169" y="1866447"/>
                </a:lnTo>
                <a:lnTo>
                  <a:pt x="0" y="1866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61489" y="-85725"/>
            <a:ext cx="3113453" cy="254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9"/>
              </a:lnSpc>
            </a:pPr>
            <a:r>
              <a:rPr lang="en-US" sz="4835">
                <a:solidFill>
                  <a:srgbClr val="FFFFFF"/>
                </a:solidFill>
                <a:latin typeface="Canva Sans Bold"/>
              </a:rPr>
              <a:t>Secuencia compra de café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43635" y="167900"/>
            <a:ext cx="15418998" cy="10103485"/>
          </a:xfrm>
          <a:custGeom>
            <a:avLst/>
            <a:gdLst/>
            <a:ahLst/>
            <a:cxnLst/>
            <a:rect r="r" b="b" t="t" l="l"/>
            <a:pathLst>
              <a:path h="10103485" w="15418998">
                <a:moveTo>
                  <a:pt x="0" y="0"/>
                </a:moveTo>
                <a:lnTo>
                  <a:pt x="15418998" y="0"/>
                </a:lnTo>
                <a:lnTo>
                  <a:pt x="15418998" y="10103485"/>
                </a:lnTo>
                <a:lnTo>
                  <a:pt x="0" y="1010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6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002" y="6023021"/>
            <a:ext cx="4352192" cy="4114800"/>
          </a:xfrm>
          <a:custGeom>
            <a:avLst/>
            <a:gdLst/>
            <a:ahLst/>
            <a:cxnLst/>
            <a:rect r="r" b="b" t="t" l="l"/>
            <a:pathLst>
              <a:path h="4114800" w="4352192">
                <a:moveTo>
                  <a:pt x="0" y="0"/>
                </a:moveTo>
                <a:lnTo>
                  <a:pt x="4352192" y="0"/>
                </a:lnTo>
                <a:lnTo>
                  <a:pt x="4352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0002" y="72650"/>
            <a:ext cx="4743633" cy="365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Secuencia de Negociación con trilladora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17893" y="0"/>
            <a:ext cx="15796001" cy="10221329"/>
          </a:xfrm>
          <a:custGeom>
            <a:avLst/>
            <a:gdLst/>
            <a:ahLst/>
            <a:cxnLst/>
            <a:rect r="r" b="b" t="t" l="l"/>
            <a:pathLst>
              <a:path h="10221329" w="15796001">
                <a:moveTo>
                  <a:pt x="0" y="0"/>
                </a:moveTo>
                <a:lnTo>
                  <a:pt x="15796001" y="0"/>
                </a:lnTo>
                <a:lnTo>
                  <a:pt x="15796001" y="10221329"/>
                </a:lnTo>
                <a:lnTo>
                  <a:pt x="0" y="10221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3602" y="6106529"/>
            <a:ext cx="2977619" cy="4114800"/>
          </a:xfrm>
          <a:custGeom>
            <a:avLst/>
            <a:gdLst/>
            <a:ahLst/>
            <a:cxnLst/>
            <a:rect r="r" b="b" t="t" l="l"/>
            <a:pathLst>
              <a:path h="4114800" w="2977619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6477" y="866518"/>
            <a:ext cx="3003558" cy="2364620"/>
          </a:xfrm>
          <a:custGeom>
            <a:avLst/>
            <a:gdLst/>
            <a:ahLst/>
            <a:cxnLst/>
            <a:rect r="r" b="b" t="t" l="l"/>
            <a:pathLst>
              <a:path h="2364620" w="3003558">
                <a:moveTo>
                  <a:pt x="0" y="0"/>
                </a:moveTo>
                <a:lnTo>
                  <a:pt x="3003558" y="0"/>
                </a:lnTo>
                <a:lnTo>
                  <a:pt x="3003558" y="2364620"/>
                </a:lnTo>
                <a:lnTo>
                  <a:pt x="0" y="236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7192" y="8311722"/>
            <a:ext cx="2444216" cy="1893156"/>
          </a:xfrm>
          <a:custGeom>
            <a:avLst/>
            <a:gdLst/>
            <a:ahLst/>
            <a:cxnLst/>
            <a:rect r="r" b="b" t="t" l="l"/>
            <a:pathLst>
              <a:path h="1893156" w="2444216">
                <a:moveTo>
                  <a:pt x="0" y="0"/>
                </a:moveTo>
                <a:lnTo>
                  <a:pt x="2444216" y="0"/>
                </a:lnTo>
                <a:lnTo>
                  <a:pt x="2444216" y="1893156"/>
                </a:lnTo>
                <a:lnTo>
                  <a:pt x="0" y="18931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84814" y="4274552"/>
            <a:ext cx="13118373" cy="15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Gracias por la atención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9351" y="0"/>
            <a:ext cx="7198649" cy="11865264"/>
          </a:xfrm>
          <a:custGeom>
            <a:avLst/>
            <a:gdLst/>
            <a:ahLst/>
            <a:cxnLst/>
            <a:rect r="r" b="b" t="t" l="l"/>
            <a:pathLst>
              <a:path h="11865264" w="7198649">
                <a:moveTo>
                  <a:pt x="0" y="0"/>
                </a:moveTo>
                <a:lnTo>
                  <a:pt x="7198649" y="0"/>
                </a:lnTo>
                <a:lnTo>
                  <a:pt x="7198649" y="11865264"/>
                </a:lnTo>
                <a:lnTo>
                  <a:pt x="0" y="11865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7" r="-5145" b="-32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075830"/>
            <a:ext cx="4259440" cy="6063259"/>
          </a:xfrm>
          <a:custGeom>
            <a:avLst/>
            <a:gdLst/>
            <a:ahLst/>
            <a:cxnLst/>
            <a:rect r="r" b="b" t="t" l="l"/>
            <a:pathLst>
              <a:path h="6063259" w="4259440">
                <a:moveTo>
                  <a:pt x="0" y="0"/>
                </a:moveTo>
                <a:lnTo>
                  <a:pt x="4259440" y="0"/>
                </a:lnTo>
                <a:lnTo>
                  <a:pt x="4259440" y="6063259"/>
                </a:lnTo>
                <a:lnTo>
                  <a:pt x="0" y="6063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35713" y="297197"/>
            <a:ext cx="2550232" cy="1803710"/>
          </a:xfrm>
          <a:custGeom>
            <a:avLst/>
            <a:gdLst/>
            <a:ahLst/>
            <a:cxnLst/>
            <a:rect r="r" b="b" t="t" l="l"/>
            <a:pathLst>
              <a:path h="1803710" w="2550232">
                <a:moveTo>
                  <a:pt x="0" y="0"/>
                </a:moveTo>
                <a:lnTo>
                  <a:pt x="2550233" y="0"/>
                </a:lnTo>
                <a:lnTo>
                  <a:pt x="2550233" y="1803710"/>
                </a:lnTo>
                <a:lnTo>
                  <a:pt x="0" y="180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8018" y="2264810"/>
            <a:ext cx="867598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8E8E8"/>
                </a:solidFill>
                <a:latin typeface="Canva Sans Bold"/>
              </a:rPr>
              <a:t>Sistema de compra de café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49521" y="0"/>
            <a:ext cx="9267867" cy="12565588"/>
          </a:xfrm>
          <a:custGeom>
            <a:avLst/>
            <a:gdLst/>
            <a:ahLst/>
            <a:cxnLst/>
            <a:rect r="r" b="b" t="t" l="l"/>
            <a:pathLst>
              <a:path h="12565588" w="9267867">
                <a:moveTo>
                  <a:pt x="0" y="0"/>
                </a:moveTo>
                <a:lnTo>
                  <a:pt x="9267867" y="0"/>
                </a:lnTo>
                <a:lnTo>
                  <a:pt x="9267867" y="12565588"/>
                </a:lnTo>
                <a:lnTo>
                  <a:pt x="0" y="1256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46" r="0" b="-107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9438" y="6004466"/>
            <a:ext cx="3254433" cy="4114800"/>
          </a:xfrm>
          <a:custGeom>
            <a:avLst/>
            <a:gdLst/>
            <a:ahLst/>
            <a:cxnLst/>
            <a:rect r="r" b="b" t="t" l="l"/>
            <a:pathLst>
              <a:path h="4114800" w="3254433">
                <a:moveTo>
                  <a:pt x="0" y="0"/>
                </a:moveTo>
                <a:lnTo>
                  <a:pt x="3254433" y="0"/>
                </a:lnTo>
                <a:lnTo>
                  <a:pt x="32544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692008"/>
            <a:ext cx="1021330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8E8E8"/>
                </a:solidFill>
                <a:latin typeface="Canva Sans Bold"/>
              </a:rPr>
              <a:t>Sistema de negociación con trilladora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60847" y="0"/>
            <a:ext cx="6298453" cy="9581366"/>
          </a:xfrm>
          <a:custGeom>
            <a:avLst/>
            <a:gdLst/>
            <a:ahLst/>
            <a:cxnLst/>
            <a:rect r="r" b="b" t="t" l="l"/>
            <a:pathLst>
              <a:path h="9581366" w="6298453">
                <a:moveTo>
                  <a:pt x="0" y="0"/>
                </a:moveTo>
                <a:lnTo>
                  <a:pt x="6298453" y="0"/>
                </a:lnTo>
                <a:lnTo>
                  <a:pt x="6298453" y="9581366"/>
                </a:lnTo>
                <a:lnTo>
                  <a:pt x="0" y="958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39" r="-1135" b="-5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0250" y="6313411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71450"/>
            <a:ext cx="9144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Diagrama de caso de usos extendido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8685" y="5048250"/>
            <a:ext cx="530855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8E8E8"/>
                </a:solidFill>
                <a:latin typeface="Canva Sans Bold"/>
              </a:rPr>
              <a:t>Sistema de finca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0061" y="0"/>
            <a:ext cx="6926800" cy="10296369"/>
          </a:xfrm>
          <a:custGeom>
            <a:avLst/>
            <a:gdLst/>
            <a:ahLst/>
            <a:cxnLst/>
            <a:rect r="r" b="b" t="t" l="l"/>
            <a:pathLst>
              <a:path h="10296369" w="6926800">
                <a:moveTo>
                  <a:pt x="0" y="0"/>
                </a:moveTo>
                <a:lnTo>
                  <a:pt x="6926801" y="0"/>
                </a:lnTo>
                <a:lnTo>
                  <a:pt x="6926801" y="10296369"/>
                </a:lnTo>
                <a:lnTo>
                  <a:pt x="0" y="10296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" r="0" b="-31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8395" y="5889603"/>
            <a:ext cx="4047467" cy="4114800"/>
          </a:xfrm>
          <a:custGeom>
            <a:avLst/>
            <a:gdLst/>
            <a:ahLst/>
            <a:cxnLst/>
            <a:rect r="r" b="b" t="t" l="l"/>
            <a:pathLst>
              <a:path h="4114800" w="4047467">
                <a:moveTo>
                  <a:pt x="0" y="0"/>
                </a:moveTo>
                <a:lnTo>
                  <a:pt x="4047466" y="0"/>
                </a:lnTo>
                <a:lnTo>
                  <a:pt x="40474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5754" y="2883668"/>
            <a:ext cx="820097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E8E8E8"/>
                </a:solidFill>
                <a:latin typeface="Canva Sans Bold"/>
              </a:rPr>
              <a:t>Sistema de compra de café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590769"/>
            <a:ext cx="987883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Sistema de negociacion con trilladora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503988" y="0"/>
            <a:ext cx="8434530" cy="12959778"/>
          </a:xfrm>
          <a:custGeom>
            <a:avLst/>
            <a:gdLst/>
            <a:ahLst/>
            <a:cxnLst/>
            <a:rect r="r" b="b" t="t" l="l"/>
            <a:pathLst>
              <a:path h="12959778" w="8434530">
                <a:moveTo>
                  <a:pt x="0" y="0"/>
                </a:moveTo>
                <a:lnTo>
                  <a:pt x="8434530" y="0"/>
                </a:lnTo>
                <a:lnTo>
                  <a:pt x="8434530" y="12959778"/>
                </a:lnTo>
                <a:lnTo>
                  <a:pt x="0" y="12959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7" r="-502" b="-92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5398" y="6479889"/>
            <a:ext cx="6429375" cy="4114800"/>
          </a:xfrm>
          <a:custGeom>
            <a:avLst/>
            <a:gdLst/>
            <a:ahLst/>
            <a:cxnLst/>
            <a:rect r="r" b="b" t="t" l="l"/>
            <a:pathLst>
              <a:path h="4114800" w="6429375">
                <a:moveTo>
                  <a:pt x="0" y="0"/>
                </a:moveTo>
                <a:lnTo>
                  <a:pt x="6429375" y="0"/>
                </a:lnTo>
                <a:lnTo>
                  <a:pt x="64293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454688">
            <a:off x="-1020930" y="-935419"/>
            <a:ext cx="4099259" cy="3928238"/>
            <a:chOff x="0" y="0"/>
            <a:chExt cx="6334760" cy="6070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1534" y="-15367"/>
              <a:ext cx="6419342" cy="6097397"/>
            </a:xfrm>
            <a:custGeom>
              <a:avLst/>
              <a:gdLst/>
              <a:ahLst/>
              <a:cxnLst/>
              <a:rect r="r" b="b" t="t" l="l"/>
              <a:pathLst>
                <a:path h="6097397" w="6419342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19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8"/>
                  </a:cubicBezTo>
                  <a:cubicBezTo>
                    <a:pt x="0" y="4473448"/>
                    <a:pt x="151130" y="4495927"/>
                    <a:pt x="124587" y="4430776"/>
                  </a:cubicBezTo>
                  <a:cubicBezTo>
                    <a:pt x="75057" y="4336034"/>
                    <a:pt x="143510" y="4247007"/>
                    <a:pt x="181229" y="4188460"/>
                  </a:cubicBezTo>
                  <a:cubicBezTo>
                    <a:pt x="287655" y="4070350"/>
                    <a:pt x="377952" y="3877183"/>
                    <a:pt x="353441" y="3840988"/>
                  </a:cubicBezTo>
                  <a:cubicBezTo>
                    <a:pt x="356489" y="3775456"/>
                    <a:pt x="444246" y="3738372"/>
                    <a:pt x="416433" y="3670300"/>
                  </a:cubicBezTo>
                  <a:cubicBezTo>
                    <a:pt x="440817" y="3625850"/>
                    <a:pt x="489839" y="3551428"/>
                    <a:pt x="543814" y="3502152"/>
                  </a:cubicBezTo>
                  <a:cubicBezTo>
                    <a:pt x="550926" y="3320288"/>
                    <a:pt x="585851" y="3252978"/>
                    <a:pt x="608838" y="3158744"/>
                  </a:cubicBezTo>
                  <a:cubicBezTo>
                    <a:pt x="658495" y="3074797"/>
                    <a:pt x="674497" y="2991612"/>
                    <a:pt x="723392" y="2921127"/>
                  </a:cubicBezTo>
                  <a:cubicBezTo>
                    <a:pt x="674116" y="2844927"/>
                    <a:pt x="740918" y="2833751"/>
                    <a:pt x="718820" y="2801239"/>
                  </a:cubicBezTo>
                  <a:cubicBezTo>
                    <a:pt x="815848" y="2672842"/>
                    <a:pt x="786130" y="2438527"/>
                    <a:pt x="764667" y="2299843"/>
                  </a:cubicBezTo>
                  <a:cubicBezTo>
                    <a:pt x="732028" y="2202053"/>
                    <a:pt x="705866" y="2152650"/>
                    <a:pt x="634111" y="2110740"/>
                  </a:cubicBezTo>
                  <a:cubicBezTo>
                    <a:pt x="649732" y="2057400"/>
                    <a:pt x="597154" y="2011299"/>
                    <a:pt x="581025" y="2017522"/>
                  </a:cubicBezTo>
                  <a:cubicBezTo>
                    <a:pt x="590423" y="1912493"/>
                    <a:pt x="540766" y="1883156"/>
                    <a:pt x="528701" y="1841881"/>
                  </a:cubicBezTo>
                  <a:cubicBezTo>
                    <a:pt x="469265" y="1788668"/>
                    <a:pt x="606679" y="1780921"/>
                    <a:pt x="532130" y="1711833"/>
                  </a:cubicBezTo>
                  <a:cubicBezTo>
                    <a:pt x="553466" y="1610106"/>
                    <a:pt x="556133" y="1557909"/>
                    <a:pt x="535813" y="1513078"/>
                  </a:cubicBezTo>
                  <a:cubicBezTo>
                    <a:pt x="520319" y="1475867"/>
                    <a:pt x="599948" y="1400810"/>
                    <a:pt x="571500" y="1407033"/>
                  </a:cubicBezTo>
                  <a:cubicBezTo>
                    <a:pt x="572770" y="1350645"/>
                    <a:pt x="535686" y="1326769"/>
                    <a:pt x="514858" y="1309878"/>
                  </a:cubicBezTo>
                  <a:cubicBezTo>
                    <a:pt x="524383" y="1286637"/>
                    <a:pt x="584200" y="1243330"/>
                    <a:pt x="590931" y="1230249"/>
                  </a:cubicBezTo>
                  <a:cubicBezTo>
                    <a:pt x="598170" y="1172464"/>
                    <a:pt x="524383" y="1159637"/>
                    <a:pt x="579374" y="1100328"/>
                  </a:cubicBezTo>
                  <a:cubicBezTo>
                    <a:pt x="541274" y="1030097"/>
                    <a:pt x="511175" y="1020699"/>
                    <a:pt x="524002" y="969645"/>
                  </a:cubicBezTo>
                  <a:cubicBezTo>
                    <a:pt x="416687" y="569087"/>
                    <a:pt x="523367" y="697992"/>
                    <a:pt x="565404" y="482981"/>
                  </a:cubicBezTo>
                  <a:cubicBezTo>
                    <a:pt x="622173" y="322580"/>
                    <a:pt x="547878" y="357378"/>
                    <a:pt x="532384" y="246888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5"/>
              <a:stretch>
                <a:fillRect l="0" t="-9545" r="0" b="-9545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4151" y="0"/>
            <a:ext cx="7696128" cy="9973906"/>
          </a:xfrm>
          <a:custGeom>
            <a:avLst/>
            <a:gdLst/>
            <a:ahLst/>
            <a:cxnLst/>
            <a:rect r="r" b="b" t="t" l="l"/>
            <a:pathLst>
              <a:path h="9973906" w="7696128">
                <a:moveTo>
                  <a:pt x="0" y="0"/>
                </a:moveTo>
                <a:lnTo>
                  <a:pt x="7696127" y="0"/>
                </a:lnTo>
                <a:lnTo>
                  <a:pt x="7696127" y="9973906"/>
                </a:lnTo>
                <a:lnTo>
                  <a:pt x="0" y="9973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38" r="-6268" b="-240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72200"/>
            <a:ext cx="2955175" cy="4114800"/>
          </a:xfrm>
          <a:custGeom>
            <a:avLst/>
            <a:gdLst/>
            <a:ahLst/>
            <a:cxnLst/>
            <a:rect r="r" b="b" t="t" l="l"/>
            <a:pathLst>
              <a:path h="4114800" w="2955175">
                <a:moveTo>
                  <a:pt x="0" y="0"/>
                </a:moveTo>
                <a:lnTo>
                  <a:pt x="2955175" y="0"/>
                </a:lnTo>
                <a:lnTo>
                  <a:pt x="29551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3506" y="7604164"/>
            <a:ext cx="1895794" cy="2369742"/>
          </a:xfrm>
          <a:custGeom>
            <a:avLst/>
            <a:gdLst/>
            <a:ahLst/>
            <a:cxnLst/>
            <a:rect r="r" b="b" t="t" l="l"/>
            <a:pathLst>
              <a:path h="2369742" w="1895794">
                <a:moveTo>
                  <a:pt x="0" y="0"/>
                </a:moveTo>
                <a:lnTo>
                  <a:pt x="1895794" y="0"/>
                </a:lnTo>
                <a:lnTo>
                  <a:pt x="1895794" y="2369742"/>
                </a:lnTo>
                <a:lnTo>
                  <a:pt x="0" y="2369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3918" y="244600"/>
            <a:ext cx="796343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Diagrama de actividades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8859" y="4628568"/>
            <a:ext cx="6193554" cy="16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1"/>
              </a:lnSpc>
            </a:pPr>
            <a:r>
              <a:rPr lang="en-US" sz="4879">
                <a:solidFill>
                  <a:srgbClr val="FFFFFF"/>
                </a:solidFill>
                <a:latin typeface="Canva Sans Bold"/>
              </a:rPr>
              <a:t>Proceso de siembra de café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8055" y="0"/>
            <a:ext cx="8206087" cy="12560670"/>
          </a:xfrm>
          <a:custGeom>
            <a:avLst/>
            <a:gdLst/>
            <a:ahLst/>
            <a:cxnLst/>
            <a:rect r="r" b="b" t="t" l="l"/>
            <a:pathLst>
              <a:path h="12560670" w="8206087">
                <a:moveTo>
                  <a:pt x="0" y="0"/>
                </a:moveTo>
                <a:lnTo>
                  <a:pt x="8206087" y="0"/>
                </a:lnTo>
                <a:lnTo>
                  <a:pt x="8206087" y="12560670"/>
                </a:lnTo>
                <a:lnTo>
                  <a:pt x="0" y="12560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2" t="-2936" r="0" b="-29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72200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2627" y="4256405"/>
            <a:ext cx="87263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Proceso de compra de café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DAGFu9ehygo</dc:identifier>
  <dcterms:modified xsi:type="dcterms:W3CDTF">2011-08-01T06:04:30Z</dcterms:modified>
  <cp:revision>1</cp:revision>
  <dc:title>Sistema de produccion de café</dc:title>
</cp:coreProperties>
</file>